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71" r:id="rId6"/>
    <p:sldId id="272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2" autoAdjust="0"/>
  </p:normalViewPr>
  <p:slideViewPr>
    <p:cSldViewPr>
      <p:cViewPr varScale="1">
        <p:scale>
          <a:sx n="95" d="100"/>
          <a:sy n="95" d="100"/>
        </p:scale>
        <p:origin x="-19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3383C-9194-4A22-A0C6-8D2515126D67}" type="datetimeFigureOut">
              <a:rPr lang="nl-NL" smtClean="0"/>
              <a:pPr/>
              <a:t>16-1-2019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C5FC2-8350-4561-BAA9-43F0B6C4B88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5FC2-8350-4561-BAA9-43F0B6C4B881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5FC2-8350-4561-BAA9-43F0B6C4B881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cad=rja&amp;uact=8&amp;ved=2ahUKEwiH9tnctPLfAhVO3qQKHeeeBn0QjRx6BAgBEAU&amp;url=https%3A%2F%2Fwww.meereenbosbloemen.nl%2F&amp;psig=AOvVaw2M4og1iMP2Ab-Zr_62nqdo&amp;ust=1547731854769297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url?sa=i&amp;rct=j&amp;q=&amp;esrc=s&amp;source=images&amp;cd=&amp;cad=rja&amp;uact=8&amp;ved=2ahUKEwi-38i0oLfcAhVPJFAKHXusBVoQjRx6BAgBEAU&amp;url=https://www.ad.nl/amsterdam/amc-en-vumc-gaan-samen-verder-als-amsterdam-umc~a62ad2b7/&amp;psig=AOvVaw08iZM6w35TmuKLXVK_tmHG&amp;ust=153250505475731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2ahUKEwiRy4WUoLfcAhUNaFAKHWSXD1YQjRx6BAgBEAU&amp;url=http://www.blikopnieuws.nl/gezondheid/254265/umcg-maakt-bijna-14-miljoen-euro-winst-in-2016.html&amp;psig=AOvVaw2KGhrt3_Z__3RhZ2p1sbFm&amp;ust=153250499985625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e-Coaching</a:t>
            </a:r>
            <a:r>
              <a:rPr lang="nl-NL" dirty="0" smtClean="0"/>
              <a:t> voor</a:t>
            </a:r>
            <a:br>
              <a:rPr lang="nl-NL" dirty="0" smtClean="0"/>
            </a:br>
            <a:r>
              <a:rPr lang="nl-NL" dirty="0" smtClean="0"/>
              <a:t>eerstejaars </a:t>
            </a:r>
            <a:r>
              <a:rPr lang="nl-NL" dirty="0" err="1" smtClean="0"/>
              <a:t>getransplanteerden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707904" y="3140968"/>
            <a:ext cx="4536504" cy="1572287"/>
          </a:xfrm>
        </p:spPr>
        <p:txBody>
          <a:bodyPr/>
          <a:lstStyle/>
          <a:p>
            <a:pPr algn="ctr"/>
            <a:r>
              <a:rPr lang="nl-NL" dirty="0" smtClean="0"/>
              <a:t>Gerben van den Bosch </a:t>
            </a:r>
          </a:p>
          <a:p>
            <a:pPr algn="ctr"/>
            <a:r>
              <a:rPr lang="nl-NL" dirty="0" smtClean="0"/>
              <a:t>medisch maatschappelijk werker Radboudumc</a:t>
            </a:r>
          </a:p>
          <a:p>
            <a:pPr algn="ctr"/>
            <a:r>
              <a:rPr lang="nl-NL" sz="1600" dirty="0" smtClean="0"/>
              <a:t>18 januari 2019 </a:t>
            </a:r>
          </a:p>
          <a:p>
            <a:pPr algn="ctr"/>
            <a:r>
              <a:rPr lang="nl-NL" sz="1600" dirty="0" smtClean="0"/>
              <a:t>Samen Sterk Nieuwegein</a:t>
            </a:r>
            <a:endParaRPr lang="nl-NL" sz="1600" dirty="0"/>
          </a:p>
        </p:txBody>
      </p:sp>
      <p:pic>
        <p:nvPicPr>
          <p:cNvPr id="6" name="Afbeelding 5" descr="DSC0010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76872"/>
            <a:ext cx="1378115" cy="2132856"/>
          </a:xfrm>
          <a:prstGeom prst="rect">
            <a:avLst/>
          </a:prstGeom>
        </p:spPr>
      </p:pic>
      <p:pic>
        <p:nvPicPr>
          <p:cNvPr id="7" name="Afbeelding 6" descr="LOGO NIERSTICHTING PMS 48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5445224"/>
            <a:ext cx="1872208" cy="1216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Dank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170080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1028" name="Picture 4" descr="Afbeeldingsresultaat voor bos bloem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765" y="2132856"/>
            <a:ext cx="4272475" cy="320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1. Energiebalan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528392" cy="48563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00000" cy="533400"/>
          </a:xfrm>
        </p:spPr>
        <p:txBody>
          <a:bodyPr/>
          <a:lstStyle/>
          <a:p>
            <a:pPr algn="ctr"/>
            <a:r>
              <a:rPr lang="nl-NL" dirty="0" smtClean="0"/>
              <a:t>Afgelopen jaar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9552" y="1700808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Doel</a:t>
            </a:r>
          </a:p>
          <a:p>
            <a:endParaRPr lang="nl-NL" b="1" dirty="0" smtClean="0">
              <a:solidFill>
                <a:schemeClr val="tx2"/>
              </a:solidFill>
            </a:endParaRPr>
          </a:p>
          <a:p>
            <a:r>
              <a:rPr lang="nl-NL" b="1" dirty="0" smtClean="0">
                <a:solidFill>
                  <a:schemeClr val="tx2"/>
                </a:solidFill>
              </a:rPr>
              <a:t>Project groep: </a:t>
            </a:r>
            <a:r>
              <a:rPr lang="nl-NL" dirty="0" smtClean="0">
                <a:solidFill>
                  <a:schemeClr val="tx2"/>
                </a:solidFill>
              </a:rPr>
              <a:t>Radboudumc met </a:t>
            </a:r>
            <a:r>
              <a:rPr lang="nl-NL" dirty="0" err="1" smtClean="0">
                <a:solidFill>
                  <a:schemeClr val="tx2"/>
                </a:solidFill>
              </a:rPr>
              <a:t>mmw</a:t>
            </a:r>
            <a:r>
              <a:rPr lang="nl-NL" dirty="0" smtClean="0">
                <a:solidFill>
                  <a:schemeClr val="tx2"/>
                </a:solidFill>
              </a:rPr>
              <a:t> in </a:t>
            </a:r>
            <a:r>
              <a:rPr lang="nl-NL" dirty="0" err="1" smtClean="0">
                <a:solidFill>
                  <a:schemeClr val="tx2"/>
                </a:solidFill>
              </a:rPr>
              <a:t>Vumc</a:t>
            </a:r>
            <a:r>
              <a:rPr lang="nl-NL" dirty="0" smtClean="0">
                <a:solidFill>
                  <a:schemeClr val="tx2"/>
                </a:solidFill>
              </a:rPr>
              <a:t> en UMCG</a:t>
            </a: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b="1" dirty="0" smtClean="0">
                <a:solidFill>
                  <a:schemeClr val="tx2"/>
                </a:solidFill>
              </a:rPr>
              <a:t>Focusgroepen: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Vumc</a:t>
            </a:r>
            <a:r>
              <a:rPr lang="nl-NL" dirty="0" smtClean="0">
                <a:solidFill>
                  <a:schemeClr val="tx2"/>
                </a:solidFill>
              </a:rPr>
              <a:t> en Radboudumc</a:t>
            </a: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b="1" dirty="0" smtClean="0">
                <a:solidFill>
                  <a:schemeClr val="tx2"/>
                </a:solidFill>
              </a:rPr>
              <a:t>Oefenen</a:t>
            </a:r>
            <a:r>
              <a:rPr lang="nl-NL" dirty="0" smtClean="0">
                <a:solidFill>
                  <a:schemeClr val="tx2"/>
                </a:solidFill>
              </a:rPr>
              <a:t> met </a:t>
            </a:r>
            <a:r>
              <a:rPr lang="nl-NL" dirty="0" err="1" smtClean="0">
                <a:solidFill>
                  <a:schemeClr val="tx2"/>
                </a:solidFill>
              </a:rPr>
              <a:t>getransplanteerden</a:t>
            </a:r>
            <a:endParaRPr lang="nl-NL" dirty="0" smtClean="0">
              <a:solidFill>
                <a:schemeClr val="tx2"/>
              </a:solidFill>
            </a:endParaRP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b="1" dirty="0" smtClean="0">
                <a:solidFill>
                  <a:schemeClr val="tx2"/>
                </a:solidFill>
              </a:rPr>
              <a:t>Afbeeldingen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8" name="irc_mi" descr="Afbeeldingsresultaat voor UMC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229200"/>
            <a:ext cx="1872208" cy="9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Afbeeldingsresultaat voor amsterdam umc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085184"/>
            <a:ext cx="2664296" cy="9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Energiebalans</a:t>
            </a:r>
            <a:endParaRPr lang="nl-NL" dirty="0"/>
          </a:p>
        </p:txBody>
      </p:sp>
      <p:pic>
        <p:nvPicPr>
          <p:cNvPr id="4" name="Afbeelding 3" descr="1. Energiebalan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4957318" cy="4467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2. Omgaan emoti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5040560" cy="50864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Omgaan met emoties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2. Omgaan emotie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836712"/>
            <a:ext cx="6120680" cy="53334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Omgaan met emoties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Omgaan met tegenslag</a:t>
            </a:r>
            <a:endParaRPr lang="nl-NL" dirty="0"/>
          </a:p>
        </p:txBody>
      </p:sp>
      <p:pic>
        <p:nvPicPr>
          <p:cNvPr id="4" name="Afbeelding 3" descr="3. Tegenslag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144806" cy="4583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8. Omgang donor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653136"/>
            <a:ext cx="2411760" cy="15301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Andere modules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170080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Omgaan met onbegrip</a:t>
            </a: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Oppakken nieuwe levensfase</a:t>
            </a: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Omgaan met medicatie</a:t>
            </a: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Goed </a:t>
            </a:r>
            <a:r>
              <a:rPr lang="nl-NL" dirty="0" smtClean="0">
                <a:solidFill>
                  <a:schemeClr val="tx2"/>
                </a:solidFill>
              </a:rPr>
              <a:t>bewegen</a:t>
            </a: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Omgaan met levende donor</a:t>
            </a:r>
          </a:p>
          <a:p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Inzicht krijgen in veranderd leven patiënt (voor naasten) </a:t>
            </a:r>
          </a:p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5" name="Afbeelding 4" descr="4. Onbegrip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069270"/>
            <a:ext cx="2304256" cy="1722042"/>
          </a:xfrm>
          <a:prstGeom prst="rect">
            <a:avLst/>
          </a:prstGeom>
        </p:spPr>
      </p:pic>
      <p:pic>
        <p:nvPicPr>
          <p:cNvPr id="6" name="Afbeelding 5" descr="5. Levensfas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0349" y="2708920"/>
            <a:ext cx="1966107" cy="1512168"/>
          </a:xfrm>
          <a:prstGeom prst="rect">
            <a:avLst/>
          </a:prstGeom>
        </p:spPr>
      </p:pic>
      <p:pic>
        <p:nvPicPr>
          <p:cNvPr id="7" name="Afbeelding 6" descr="6. Medicatie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509120"/>
            <a:ext cx="2409352" cy="1512168"/>
          </a:xfrm>
          <a:prstGeom prst="rect">
            <a:avLst/>
          </a:prstGeom>
        </p:spPr>
      </p:pic>
      <p:pic>
        <p:nvPicPr>
          <p:cNvPr id="8" name="Afbeelding 7" descr="7. Bewegen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988840"/>
            <a:ext cx="1506322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Via MIJN RADBOUD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170080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7333"/>
            <a:ext cx="6768752" cy="458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8. Omgaan met levende do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291846" cy="46531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Via beveiligde mail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170080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6" name="Afbeelding 5" descr="Opdra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84784"/>
            <a:ext cx="3340361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C9269EAE36249BCABEE9EF7C314C9" ma:contentTypeVersion="15" ma:contentTypeDescription="Een nieuw document maken." ma:contentTypeScope="" ma:versionID="cf410376cc7d8db9a6f0ce1e289f00de">
  <xsd:schema xmlns:xsd="http://www.w3.org/2001/XMLSchema" xmlns:xs="http://www.w3.org/2001/XMLSchema" xmlns:p="http://schemas.microsoft.com/office/2006/metadata/properties" xmlns:ns2="b53fd8f1-f34d-43fc-bbe5-f9332496c2e9" xmlns:ns3="4b2491aa-951b-4943-8647-4dc6eee7a6bd" targetNamespace="http://schemas.microsoft.com/office/2006/metadata/properties" ma:root="true" ma:fieldsID="98897469b0840847ba1a41f52eb8fa38" ns2:_="" ns3:_="">
    <xsd:import namespace="b53fd8f1-f34d-43fc-bbe5-f9332496c2e9"/>
    <xsd:import namespace="4b2491aa-951b-4943-8647-4dc6eee7a6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fd8f1-f34d-43fc-bbe5-f9332496c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F00F4B-B333-4D4C-904A-E8DCA6B8DE38}"/>
</file>

<file path=customXml/itemProps2.xml><?xml version="1.0" encoding="utf-8"?>
<ds:datastoreItem xmlns:ds="http://schemas.openxmlformats.org/officeDocument/2006/customXml" ds:itemID="{53E80BFD-F792-4DD8-B3B9-94275CD40C8A}"/>
</file>

<file path=customXml/itemProps3.xml><?xml version="1.0" encoding="utf-8"?>
<ds:datastoreItem xmlns:ds="http://schemas.openxmlformats.org/officeDocument/2006/customXml" ds:itemID="{47A32173-47D4-4F94-9A39-3EE0D3A9C981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730</TotalTime>
  <Words>82</Words>
  <Application>Microsoft Office PowerPoint</Application>
  <PresentationFormat>Diavoorstelling (4:3)</PresentationFormat>
  <Paragraphs>36</Paragraphs>
  <Slides>10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Default Theme</vt:lpstr>
      <vt:lpstr> e-Coaching voor eerstejaars getransplanteerden</vt:lpstr>
      <vt:lpstr>Afgelopen jaar</vt:lpstr>
      <vt:lpstr>Energiebalans</vt:lpstr>
      <vt:lpstr>Omgaan met emoties</vt:lpstr>
      <vt:lpstr>Omgaan met emoties</vt:lpstr>
      <vt:lpstr>Omgaan met tegenslag</vt:lpstr>
      <vt:lpstr>Andere modules</vt:lpstr>
      <vt:lpstr>Via MIJN RADBOUD</vt:lpstr>
      <vt:lpstr>Via beveiligde mail</vt:lpstr>
      <vt:lpstr>Dank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Regio-overleg Transplantatie en Donatie Radboudumc</dc:title>
  <dc:creator>Z107203</dc:creator>
  <cp:lastModifiedBy>Z107203</cp:lastModifiedBy>
  <cp:revision>59</cp:revision>
  <dcterms:created xsi:type="dcterms:W3CDTF">2018-11-06T08:18:44Z</dcterms:created>
  <dcterms:modified xsi:type="dcterms:W3CDTF">2019-01-16T13:54:54Z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0x010100C00C9269EAE36249BCABEE9EF7C314C9</vt:lpwstr>
  </property>
</Properties>
</file>